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72" r:id="rId2"/>
    <p:sldId id="277" r:id="rId3"/>
    <p:sldId id="278" r:id="rId4"/>
    <p:sldId id="27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966583"/>
              </p:ext>
            </p:extLst>
          </p:nvPr>
        </p:nvGraphicFramePr>
        <p:xfrm>
          <a:off x="611560" y="297343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Patricia Elena Ramos Jiménez</a:t>
                      </a:r>
                      <a:endParaRPr lang="es-E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de Acuerdo y Trámite Juzgado Primero Civil de Monclova</a:t>
                      </a:r>
                      <a:endParaRPr lang="es-E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9-27-I-17</a:t>
                      </a:r>
                      <a:endParaRPr lang="es-E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E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E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Armando Esparza Ramírez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Civil y Familiar Parras de la Fuente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20-I-17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Asistir al informe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870885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Cheryl</a:t>
                      </a: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Lorena </a:t>
                      </a:r>
                      <a:r>
                        <a:rPr lang="es-MX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Valdes</a:t>
                      </a: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s-MX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Verastegui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de Estudio y Cuenta Tribunal de Conciliación y Arbitraje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16-I-15-IV-17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506255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Claudia Gabriela Ruiz Valdés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de Estudio y Cuenta Sala Civil y Familiar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16-20-I-17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247796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Antonio Landeros García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de Acuerdo y Trámite Juzgado Quinto Penal Torreón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19-20-I-17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9715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Francisco Emiliano Estrada Salas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Mediador y Conciliador Centro de Medios Alternos Distrito Judicial de Torreón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16-24-I-17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82634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Mario Infante Contreras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Actuario Juzgado Primero Familiar Torreón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16-I-17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97614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555103" y="6201508"/>
            <a:ext cx="1588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Enero 2017</a:t>
            </a:r>
          </a:p>
        </p:txBody>
      </p:sp>
    </p:spTree>
    <p:extLst>
      <p:ext uri="{BB962C8B-B14F-4D97-AF65-F5344CB8AC3E}">
        <p14:creationId xmlns:p14="http://schemas.microsoft.com/office/powerpoint/2010/main" val="962419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094273"/>
              </p:ext>
            </p:extLst>
          </p:nvPr>
        </p:nvGraphicFramePr>
        <p:xfrm>
          <a:off x="611560" y="297343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René Alejandro García Valdés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Actuario Central de Actuarios Saltillo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18-31-I-17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Benito Martínez Vásquez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Defensor de Oficio Penal Defensoría Pública Distrito Río Grande, Piedras Negras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16-I-15-VII-17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870885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Cristina Espinoza Rivera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Taquimecanógrafa Defensoría Pública Río Grande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16-I-15-VII-17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506255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Claudia Eugenia Ávila Ochoa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Taquimecanógrafa Juzgado Primero Letrado Civil Saltillo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16-I-15-VII-17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247796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Enrique Tovanche Chávez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Almacenista Dirección de Recursos Materiales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19-23-I-17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9715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Erika Lizeth Méndez Portales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Auxiliar Administrativa Juzgado Civil Sabinas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16-I-15-VII-17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82634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José Amador García Ojeda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Magistrado Primer Tribunal Distrital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25-I-17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Sesión de Pleno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976141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555103" y="6201508"/>
            <a:ext cx="1588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Enero 2017</a:t>
            </a:r>
          </a:p>
        </p:txBody>
      </p:sp>
    </p:spTree>
    <p:extLst>
      <p:ext uri="{BB962C8B-B14F-4D97-AF65-F5344CB8AC3E}">
        <p14:creationId xmlns:p14="http://schemas.microsoft.com/office/powerpoint/2010/main" val="3403536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961165"/>
              </p:ext>
            </p:extLst>
          </p:nvPr>
        </p:nvGraphicFramePr>
        <p:xfrm>
          <a:off x="611560" y="297343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José Amador García Ojeda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Magistrado Primer Tribunal Distrital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25-I-17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Sesión de Pleno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Luisa Valencia García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Penal del Sistema Acusatorio y Oral de Torreón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23-30-I-17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Taller de Dirección de Audiencias, Lima, Perú.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870885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Luis Emerson Domínguez Lozano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Primero Familiar Torreón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20-I-17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506255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Magdalena Flores Mier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Directora de Nóminas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23-I-17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247796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Ana Guadalupe González Sifuentes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de Acuerdos del Pleno del Tribunal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25-I-17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Sesión de Pleno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9715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Aurora Hernández Cervera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Jefa de Unidad de Notificación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23-27-I-17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508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Ana Guadalupe González Sifuentes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Secretaria de Acuerdos del Pleno del Tribunal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31-I-17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Sesión de Pleno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493993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555103" y="6201508"/>
            <a:ext cx="1588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Enero 2017</a:t>
            </a:r>
          </a:p>
        </p:txBody>
      </p:sp>
    </p:spTree>
    <p:extLst>
      <p:ext uri="{BB962C8B-B14F-4D97-AF65-F5344CB8AC3E}">
        <p14:creationId xmlns:p14="http://schemas.microsoft.com/office/powerpoint/2010/main" val="103268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474105"/>
              </p:ext>
            </p:extLst>
          </p:nvPr>
        </p:nvGraphicFramePr>
        <p:xfrm>
          <a:off x="611560" y="297343"/>
          <a:ext cx="7992888" cy="13753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Aurora Hernández Cervera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Jefa de Unidad de Notificación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23-27-I-17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098592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555103" y="6201508"/>
            <a:ext cx="1588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Enero 2017</a:t>
            </a:r>
          </a:p>
        </p:txBody>
      </p:sp>
    </p:spTree>
    <p:extLst>
      <p:ext uri="{BB962C8B-B14F-4D97-AF65-F5344CB8AC3E}">
        <p14:creationId xmlns:p14="http://schemas.microsoft.com/office/powerpoint/2010/main" val="29611292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429</Words>
  <Application>Microsoft Office PowerPoint</Application>
  <PresentationFormat>Presentación en pantalla (4:3)</PresentationFormat>
  <Paragraphs>130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Browallia New</vt:lpstr>
      <vt:lpstr>Calibri</vt:lpstr>
      <vt:lpstr>Calibri Light</vt:lpstr>
      <vt:lpstr>Garamond</vt:lpstr>
      <vt:lpstr>Lucida Grande</vt:lpstr>
      <vt:lpstr>Times New Roman</vt:lpstr>
      <vt:lpstr>Titillium WebRegular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Maritza Casas</dc:creator>
  <cp:keywords/>
  <dc:description/>
  <cp:lastModifiedBy>LUDIVINA SANDOVAL RODRIGUEZ</cp:lastModifiedBy>
  <cp:revision>40</cp:revision>
  <dcterms:created xsi:type="dcterms:W3CDTF">2017-02-28T19:33:47Z</dcterms:created>
  <dcterms:modified xsi:type="dcterms:W3CDTF">2017-03-21T03:08:40Z</dcterms:modified>
  <cp:category/>
</cp:coreProperties>
</file>